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60" r:id="rId12"/>
    <p:sldId id="259" r:id="rId13"/>
    <p:sldId id="281" r:id="rId14"/>
    <p:sldId id="279" r:id="rId15"/>
    <p:sldId id="278" r:id="rId16"/>
    <p:sldId id="258" r:id="rId17"/>
    <p:sldId id="277" r:id="rId18"/>
    <p:sldId id="280" r:id="rId19"/>
    <p:sldId id="276" r:id="rId20"/>
    <p:sldId id="275" r:id="rId21"/>
    <p:sldId id="274" r:id="rId22"/>
    <p:sldId id="27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97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68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81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9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3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264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39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62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779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836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07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6509-9410-4A8A-ABDE-EF45BB4F3DCE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1FE14-A7DC-461C-A3F9-35198504B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72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microsoft.com/office/2007/relationships/hdphoto" Target="../media/hdphoto18.wdp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0.wdp"/><Relationship Id="rId7" Type="http://schemas.microsoft.com/office/2007/relationships/hdphoto" Target="../media/hdphoto2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microsoft.com/office/2007/relationships/hdphoto" Target="../media/hdphoto21.wdp"/><Relationship Id="rId4" Type="http://schemas.openxmlformats.org/officeDocument/2006/relationships/image" Target="../media/image21.png"/><Relationship Id="rId9" Type="http://schemas.microsoft.com/office/2007/relationships/hdphoto" Target="../media/hdphoto2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29.wdp"/><Relationship Id="rId3" Type="http://schemas.microsoft.com/office/2007/relationships/hdphoto" Target="../media/hdphoto24.wdp"/><Relationship Id="rId7" Type="http://schemas.microsoft.com/office/2007/relationships/hdphoto" Target="../media/hdphoto26.wdp"/><Relationship Id="rId12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microsoft.com/office/2007/relationships/hdphoto" Target="../media/hdphoto28.wdp"/><Relationship Id="rId5" Type="http://schemas.microsoft.com/office/2007/relationships/hdphoto" Target="../media/hdphoto25.wdp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microsoft.com/office/2007/relationships/hdphoto" Target="../media/hdphoto27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30.wdp"/><Relationship Id="rId7" Type="http://schemas.microsoft.com/office/2007/relationships/hdphoto" Target="../media/hdphoto3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microsoft.com/office/2007/relationships/hdphoto" Target="../media/hdphoto34.wdp"/><Relationship Id="rId5" Type="http://schemas.microsoft.com/office/2007/relationships/hdphoto" Target="../media/hdphoto31.wdp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microsoft.com/office/2007/relationships/hdphoto" Target="../media/hdphoto3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35.wdp"/><Relationship Id="rId7" Type="http://schemas.microsoft.com/office/2007/relationships/hdphoto" Target="../media/hdphoto3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microsoft.com/office/2007/relationships/hdphoto" Target="../media/hdphoto39.wdp"/><Relationship Id="rId5" Type="http://schemas.microsoft.com/office/2007/relationships/hdphoto" Target="../media/hdphoto36.wdp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microsoft.com/office/2007/relationships/hdphoto" Target="../media/hdphoto38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1.wdp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3.wdp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4.wdp"/><Relationship Id="rId7" Type="http://schemas.microsoft.com/office/2007/relationships/hdphoto" Target="../media/hdphoto46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45.wdp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7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8.wdp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9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0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СМВЗиС - Лекция №16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перекрытий</a:t>
            </a:r>
          </a:p>
        </p:txBody>
      </p:sp>
    </p:spTree>
    <p:extLst>
      <p:ext uri="{BB962C8B-B14F-4D97-AF65-F5344CB8AC3E}">
        <p14:creationId xmlns:p14="http://schemas.microsoft.com/office/powerpoint/2010/main" val="233946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5366" y="939410"/>
            <a:ext cx="1190126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1.Технология возведения монолитных железобетонных перекрытий непосредственно на подготовленных грунтовых основаниях 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железобетонных перекрытий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опиранием инвентарной опалубки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подготовленных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основания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Комбинированная технология возведения монолитных железобетонных перекрытий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основаниях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4.Технология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железобетонных перекрытий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сочетании 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олузакрытого и открытого способов строительства</a:t>
            </a:r>
          </a:p>
          <a:p>
            <a:pPr algn="just"/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1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4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89" b="3630"/>
          <a:stretch/>
        </p:blipFill>
        <p:spPr>
          <a:xfrm>
            <a:off x="74808" y="101038"/>
            <a:ext cx="12009340" cy="31767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762"/>
          <a:stretch/>
        </p:blipFill>
        <p:spPr>
          <a:xfrm>
            <a:off x="91330" y="3277772"/>
            <a:ext cx="12009340" cy="358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6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" y="0"/>
            <a:ext cx="12182475" cy="51733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51497"/>
          <a:stretch/>
        </p:blipFill>
        <p:spPr>
          <a:xfrm>
            <a:off x="9525" y="5173394"/>
            <a:ext cx="12182475" cy="16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09" t="2625" r="1928" b="3741"/>
          <a:stretch/>
        </p:blipFill>
        <p:spPr>
          <a:xfrm>
            <a:off x="117159" y="467751"/>
            <a:ext cx="11957681" cy="56516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764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5" y="28575"/>
            <a:ext cx="12163425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58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02" t="4161" r="3193" b="3928"/>
          <a:stretch/>
        </p:blipFill>
        <p:spPr>
          <a:xfrm>
            <a:off x="42202" y="14067"/>
            <a:ext cx="12149798" cy="49096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923693"/>
            <a:ext cx="12192000" cy="19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1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7737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73723"/>
            <a:ext cx="12192000" cy="45860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359790"/>
            <a:ext cx="12192000" cy="149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2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3097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097823"/>
            <a:ext cx="12192000" cy="376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4630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37" t="5520" r="1857" b="3762"/>
          <a:stretch/>
        </p:blipFill>
        <p:spPr>
          <a:xfrm>
            <a:off x="0" y="1463040"/>
            <a:ext cx="12192000" cy="53949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609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26447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644725"/>
            <a:ext cx="12192000" cy="25321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6911"/>
            <a:ext cx="12192000" cy="168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2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4868" y="0"/>
            <a:ext cx="5777132" cy="32496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249637"/>
            <a:ext cx="6414868" cy="3608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414868" cy="32496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4868" y="3249637"/>
            <a:ext cx="5777132" cy="360836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92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6330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33046"/>
            <a:ext cx="12192000" cy="17865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1848"/>
          <a:stretch/>
        </p:blipFill>
        <p:spPr>
          <a:xfrm>
            <a:off x="0" y="2419643"/>
            <a:ext cx="12192000" cy="12238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43532"/>
            <a:ext cx="3861902" cy="3207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1902" y="3643532"/>
            <a:ext cx="4339563" cy="3207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1465" y="3643532"/>
            <a:ext cx="3990535" cy="32179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47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981575" cy="3971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1575" y="-1"/>
            <a:ext cx="3786998" cy="39719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3000" y="0"/>
            <a:ext cx="3429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4468" y="3971925"/>
            <a:ext cx="3768531" cy="2886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93" y="3991792"/>
            <a:ext cx="4968682" cy="28662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087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2660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266092"/>
            <a:ext cx="12192000" cy="12942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560320"/>
            <a:ext cx="12192000" cy="10410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598940"/>
            <a:ext cx="5669280" cy="32590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9280" y="3598940"/>
            <a:ext cx="6522720" cy="32379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029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52472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247249"/>
            <a:ext cx="12192000" cy="161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6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12192000" cy="44735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473527"/>
            <a:ext cx="12192000" cy="238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1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477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1477108"/>
            <a:ext cx="5795889" cy="53808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95888" y="1477108"/>
            <a:ext cx="6396113" cy="53808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18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" y="-2"/>
            <a:ext cx="12182475" cy="61053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105378"/>
            <a:ext cx="12182475" cy="75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1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8739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5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01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55</Words>
  <Application>Microsoft Office PowerPoint</Application>
  <PresentationFormat>Широкоэкранный</PresentationFormat>
  <Paragraphs>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2022-02-01T04:52:53Z</dcterms:created>
  <dcterms:modified xsi:type="dcterms:W3CDTF">2022-02-01T06:44:39Z</dcterms:modified>
</cp:coreProperties>
</file>